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107BD-BA9B-4F25-ACC4-DE7E21E0B12D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F85B8-6D4F-418A-AE74-1083CAB4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9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85B8-6D4F-418A-AE74-1083CAB4F2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7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8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0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4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9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2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1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5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49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07B9-9D6C-4F01-BE55-A17D50A6243A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8975-E35E-41F2-B8B5-759EFD54A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3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xcloud.com/roundhouseradio/twilight-people-4-february-201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Twilight People – The Exhibition</a:t>
            </a:r>
            <a:br>
              <a:rPr lang="en-GB" dirty="0" smtClean="0"/>
            </a:br>
            <a:r>
              <a:rPr lang="en-GB" dirty="0" smtClean="0"/>
              <a:t>#</a:t>
            </a:r>
            <a:r>
              <a:rPr lang="en-GB" dirty="0" err="1" smtClean="0"/>
              <a:t>Tpexhibition</a:t>
            </a:r>
            <a:r>
              <a:rPr lang="en-GB" dirty="0" smtClean="0"/>
              <a:t> #</a:t>
            </a:r>
            <a:r>
              <a:rPr lang="en-GB" dirty="0" err="1" smtClean="0"/>
              <a:t>TPpopup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Photography: Christa </a:t>
            </a:r>
            <a:r>
              <a:rPr lang="en-GB" dirty="0" err="1" smtClean="0"/>
              <a:t>Holka</a:t>
            </a:r>
            <a:endParaRPr lang="en-GB" dirty="0" smtClean="0"/>
          </a:p>
          <a:p>
            <a:r>
              <a:rPr lang="en-GB" dirty="0"/>
              <a:t>@ Twilight People</a:t>
            </a:r>
          </a:p>
          <a:p>
            <a:r>
              <a:rPr lang="en-GB" dirty="0"/>
              <a:t>- All rights reserved -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295232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Christa-Holka-TwilightPeople2-19Jun15-0185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380312" y="2996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Kiku</a:t>
            </a:r>
            <a:r>
              <a:rPr lang="en-GB" dirty="0" smtClean="0"/>
              <a:t> Aruba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8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Christa-Holka-TwilightPeople2-19Jun15-0087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452320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Peta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3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Christa-Holka-TwilightPeople1-9Jun15-0555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40352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4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Christa-Holka-TwilightPeople3-24Jul15-0166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08304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1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Christa-Holka-TwilightPeople1-9Jun15-0402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52320" y="3068960"/>
            <a:ext cx="83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Reubs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6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Christa-Holka-TwilightPeople2-19Jun15-0210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24328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89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 Christa-Holka-TwilightPeople2-19Jun15-0238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08304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Harmonie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2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 Christa-Holka-TwilightPeople2-19Jun15-0379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08304" y="35010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Shanon</a:t>
            </a:r>
            <a:r>
              <a:rPr lang="en-GB" dirty="0" smtClean="0"/>
              <a:t>, Rev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5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Christa-Holka-TwilightPeople1-9Jun15-0371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36296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Robin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2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 Christa-Holka-TwilightPeople3-24Jul15-0305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36296" y="32129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Layla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496944" cy="1301006"/>
          </a:xfrm>
        </p:spPr>
        <p:txBody>
          <a:bodyPr>
            <a:noAutofit/>
          </a:bodyPr>
          <a:lstStyle/>
          <a:p>
            <a:r>
              <a:rPr lang="en-GB" sz="2800" dirty="0"/>
              <a:t>Launched at Islington Museum for LGBT History Month 2016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7128792" cy="3870176"/>
          </a:xfrm>
        </p:spPr>
      </p:pic>
    </p:spTree>
    <p:extLst>
      <p:ext uri="{BB962C8B-B14F-4D97-AF65-F5344CB8AC3E}">
        <p14:creationId xmlns:p14="http://schemas.microsoft.com/office/powerpoint/2010/main" val="429068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 Christa-Holka-TwilightPeople3-24Jul15-0114web Shaa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08304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Surat-</a:t>
            </a:r>
            <a:r>
              <a:rPr lang="en-GB" dirty="0" err="1" smtClean="0"/>
              <a:t>Shaan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2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Watch and Listen: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5" y="2058511"/>
            <a:ext cx="3429000" cy="228219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sz="1800" b="1" dirty="0">
                <a:solidFill>
                  <a:prstClr val="black"/>
                </a:solidFill>
                <a:ea typeface="+mj-ea"/>
                <a:cs typeface="+mj-cs"/>
                <a:hlinkClick r:id="rId3"/>
              </a:rPr>
              <a:t>https://www.mixcloud.com/roundhouseradio/twilight-people-4-february-2016</a:t>
            </a:r>
            <a:r>
              <a:rPr lang="en-GB" sz="1800" b="1" dirty="0">
                <a:solidFill>
                  <a:prstClr val="black"/>
                </a:solidFill>
                <a:ea typeface="+mj-ea"/>
                <a:cs typeface="+mj-cs"/>
              </a:rPr>
              <a:t>/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Audio </a:t>
            </a:r>
            <a:r>
              <a:rPr lang="en-GB" dirty="0"/>
              <a:t>Installation</a:t>
            </a:r>
          </a:p>
          <a:p>
            <a:r>
              <a:rPr lang="en-GB" dirty="0"/>
              <a:t>Produced in collaboration with Roundhouse &amp; </a:t>
            </a:r>
            <a:r>
              <a:rPr lang="en-GB" dirty="0" err="1"/>
              <a:t>Soas</a:t>
            </a:r>
            <a:r>
              <a:rPr lang="en-GB" dirty="0"/>
              <a:t> Radio and Gendered Intelligence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Christa-Holka-TwilightPeople3-24Jul15-0516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452320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0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Christa-Holka-TwilightPeople1-9Jun15-0248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308304" y="25649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Jenny-Anne OBE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Christa-Holka-TwilightPeople3-24Jul15-0367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308304" y="29249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Christa-Holka-TwilightPeople2-19Jun15-0342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452320" y="3212976"/>
            <a:ext cx="104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9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Christa-Holka-TwilightPeople3-24Jul15-0467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52320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Sabah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2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Christa-Holka-TwilightPeople1-9Jun15-0039we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36296" y="285293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Christina , </a:t>
            </a:r>
            <a:r>
              <a:rPr lang="en-GB" dirty="0" err="1" smtClean="0"/>
              <a:t>Revd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2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71</Words>
  <Application>Microsoft Office PowerPoint</Application>
  <PresentationFormat>On-screen Show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Twilight People – The Exhibition #Tpexhibition #TPpopup</vt:lpstr>
      <vt:lpstr>Launched at Islington Museum for LGBT History Month 2016 </vt:lpstr>
      <vt:lpstr>Watch and Listen: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s.knan</dc:creator>
  <cp:lastModifiedBy>twilightpeople</cp:lastModifiedBy>
  <cp:revision>13</cp:revision>
  <dcterms:created xsi:type="dcterms:W3CDTF">2016-04-16T16:13:36Z</dcterms:created>
  <dcterms:modified xsi:type="dcterms:W3CDTF">2016-12-19T17:51:03Z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